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4" r:id="rId2"/>
    <p:sldId id="279" r:id="rId3"/>
    <p:sldId id="280" r:id="rId4"/>
    <p:sldId id="281" r:id="rId5"/>
    <p:sldId id="282" r:id="rId6"/>
    <p:sldId id="283" r:id="rId7"/>
    <p:sldId id="285" r:id="rId8"/>
    <p:sldId id="28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Ⅰ-2-7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 err="1"/>
              <a:t>고윳값과</a:t>
            </a:r>
            <a:r>
              <a:rPr lang="ko-KR" altLang="en-US" sz="3600" dirty="0"/>
              <a:t> 고유벡터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고윳값</a:t>
            </a:r>
            <a:r>
              <a:rPr lang="en-US" altLang="ko-KR" sz="2400" dirty="0"/>
              <a:t>,</a:t>
            </a:r>
            <a:r>
              <a:rPr lang="ko-KR" altLang="en-US" sz="2400" dirty="0"/>
              <a:t> 고유벡터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7BCB772-C4F2-425B-8969-86F0366C30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73797" cy="128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5BC50DF-F1B8-412B-B183-3ED2743D2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9616" y="1857122"/>
            <a:ext cx="5308609" cy="101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39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고유공간의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945BC64-F5DC-4B1E-8674-1F2B381D97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74362" cy="7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1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F96E181-C630-486B-82C5-2F08F2DF5E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8013" y="1834083"/>
            <a:ext cx="6315522" cy="52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00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고유방정식의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229BCB4-F4A7-437B-9C0C-6CB9E3234D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22558" cy="241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776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고유방정식에 관련된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007FC15C-3EDA-4CAD-962E-C25D1B01FF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395679" cy="19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692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Ⅰ-2-7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고윳값과</a:t>
            </a:r>
            <a:r>
              <a:rPr lang="ko-KR" altLang="en-US" sz="4400" dirty="0"/>
              <a:t> 고유벡터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81F70B67-B0AE-4F6B-A9A1-F4EACACDBB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8334" y="1870659"/>
            <a:ext cx="7552197" cy="52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794932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703</TotalTime>
  <Words>76</Words>
  <Application>Microsoft Office PowerPoint</Application>
  <PresentationFormat>와이드스크린</PresentationFormat>
  <Paragraphs>17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Calibri</vt:lpstr>
      <vt:lpstr>Calibri Light</vt:lpstr>
      <vt:lpstr>추억</vt:lpstr>
      <vt:lpstr>비즈니스를 위한 통계학 Part1 경제경영통계의 소개 및 데이터 Ⅰ-2-7 기초수학 (고윳값과 고유벡터) 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  <vt:lpstr>Ⅰ-2-7 선형대수학 (고윳값과 고유벡터)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52</cp:revision>
  <dcterms:created xsi:type="dcterms:W3CDTF">2020-03-28T01:35:51Z</dcterms:created>
  <dcterms:modified xsi:type="dcterms:W3CDTF">2020-05-30T10:17:27Z</dcterms:modified>
</cp:coreProperties>
</file>