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9"/>
  </p:notes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7" r:id="rId25"/>
    <p:sldId id="286" r:id="rId26"/>
    <p:sldId id="289" r:id="rId27"/>
    <p:sldId id="288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3" d="100"/>
          <a:sy n="83" d="100"/>
        </p:scale>
        <p:origin x="5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E69FB-C308-48F1-BBAF-A53E39FA10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D19A7-B0BC-45DC-BD14-D88165E36B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5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72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475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42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5984A92-6150-4117-B9CC-324BBD01D30D}"/>
              </a:ext>
            </a:extLst>
          </p:cNvPr>
          <p:cNvSpPr/>
          <p:nvPr userDrawn="1"/>
        </p:nvSpPr>
        <p:spPr>
          <a:xfrm>
            <a:off x="328471" y="896648"/>
            <a:ext cx="412072" cy="1597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288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5434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53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12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819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5563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4913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841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74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/>
            </a:br>
            <a:r>
              <a:rPr lang="en-US" altLang="ko-KR" sz="3600"/>
              <a:t>Ⅰ-3-1 </a:t>
            </a:r>
            <a:r>
              <a:rPr lang="ko-KR" altLang="en-US" sz="3600" dirty="0"/>
              <a:t>기초수학</a:t>
            </a:r>
            <a:r>
              <a:rPr lang="en-US" altLang="ko-KR" sz="3600" dirty="0"/>
              <a:t>1(</a:t>
            </a:r>
            <a:r>
              <a:rPr lang="ko-KR" altLang="en-US" sz="3600" dirty="0"/>
              <a:t>일변수함수와 다변수함수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ACEAADE-A523-4CC6-B068-542D94488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337688"/>
            <a:ext cx="9993745" cy="218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35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D211748-76A5-4A2D-B96F-9C539787D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46226"/>
            <a:ext cx="10058400" cy="190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38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608924A-73A1-4F30-87AA-8508611F5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71828"/>
            <a:ext cx="9772073" cy="181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50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F22C408-E358-4888-8D75-07823AF30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87355"/>
            <a:ext cx="8857673" cy="157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330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0781230-8F91-4B38-BABB-193962DD25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672" y="2361665"/>
            <a:ext cx="9190182" cy="14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612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BF65B94-13B3-4B3A-A0DA-19ABDB45F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49651"/>
            <a:ext cx="9907286" cy="361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798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C17AEFB-86F3-4E82-A397-AC33B573E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307254"/>
            <a:ext cx="9618215" cy="178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39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66729C1-F648-49D8-9E8E-AE197DEA2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1" y="2188482"/>
            <a:ext cx="8139084" cy="411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755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B7148A2-4389-449A-84B2-769C18223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27" y="2346386"/>
            <a:ext cx="9458036" cy="159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082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30D00E2-77EB-48B6-BEEB-55D8B14D9B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178" y="2307161"/>
            <a:ext cx="3593733" cy="82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75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039D281C-1465-4AC3-BA5A-2384F60C53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0" y="1938701"/>
            <a:ext cx="10058400" cy="128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917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D7146EC-C663-4B37-82CA-3AFFD6DF8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18" y="2201046"/>
            <a:ext cx="8485001" cy="68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532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로그와 로그함수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BDE3DBA-E875-4BB2-A4B5-9CFA39C959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436" y="2165552"/>
            <a:ext cx="8512237" cy="200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21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B8CE481-3CDA-4BD9-9E4F-1609EF6E0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462" y="2333116"/>
            <a:ext cx="8894618" cy="123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751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로그와 로그함수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005A329-6767-4B16-B8BF-04736A109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516" y="2232494"/>
            <a:ext cx="9328758" cy="263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7045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95B43A5-92A2-42E2-B071-E8A5565E4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330900"/>
            <a:ext cx="8783782" cy="138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605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로그와 로그함수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B1B9684-40E9-4CAE-89BD-AD7827F1F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2" y="2122264"/>
            <a:ext cx="8594927" cy="410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1684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7F18C38-BB68-455A-AACA-342226F42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698" y="2237067"/>
            <a:ext cx="9947564" cy="12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186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로그와 로그함수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7D40114-C1E5-427F-A8E4-C3D965F1B7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68048"/>
            <a:ext cx="9797423" cy="234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790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로그와 로그함수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EFBB9B7-8320-46AC-9534-7B4E3A3EE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963" y="2230285"/>
            <a:ext cx="9437563" cy="325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539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로그와 로그함수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5034F74-1C95-4FD8-8DA2-DB1E11972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58790"/>
            <a:ext cx="10528122" cy="210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717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14B0D00-F1CB-46AF-B770-30DE947502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0" y="1873743"/>
            <a:ext cx="10058400" cy="282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753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84C4FA5-CD65-4F56-9299-F4392DBCE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81374"/>
            <a:ext cx="7712364" cy="90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747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로그와 로그함수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0F81F10-5B59-410F-A130-79D35FE2B4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118" y="2143759"/>
            <a:ext cx="8249920" cy="411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386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4E7B8AB-B777-476D-B31C-7CFE3A636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673" y="2298680"/>
            <a:ext cx="8007927" cy="166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1140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99FA960-16E0-446B-9740-B490D5BB4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436" y="2168716"/>
            <a:ext cx="8478982" cy="58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284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로그와 로그함수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B31BD5E-131A-4C9D-95AF-81B2052F4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2" y="2237883"/>
            <a:ext cx="8248073" cy="119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00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C86D76F-F2AE-45B7-967D-F3DA0851E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18" y="2279621"/>
            <a:ext cx="9402618" cy="207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3826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로그와 로그함수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C469117-6295-4473-8B03-4D8B4FDFD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144" y="2264146"/>
            <a:ext cx="9865712" cy="299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825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87334C7-BB0B-4F7A-9A91-F3C2972F6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407" y="2219231"/>
            <a:ext cx="9487593" cy="168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952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40946F0-F02E-48FA-835D-0425E1162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2" y="2348661"/>
            <a:ext cx="9179434" cy="183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104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EE043FF-6A6B-4A08-AA0E-F5552910F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644" y="2215199"/>
            <a:ext cx="8913091" cy="69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95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DEB4D50-48A4-44A5-AF74-33AB1D9295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8961" y="1846265"/>
            <a:ext cx="6828966" cy="277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616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D8A7A32-8A15-41AF-85B9-391D76609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964" y="2286689"/>
            <a:ext cx="9522691" cy="168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0225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지수함수와 로그함수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C16D623-94D3-4873-9F6E-38BAD0A2A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" y="2255125"/>
            <a:ext cx="8940800" cy="120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755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지수함수와 로그함수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5D0E486-9C12-4FD0-B062-2D2D392F8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47612"/>
            <a:ext cx="9267625" cy="362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042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519DC43-30D3-4D38-979F-702871BBB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491" y="2232871"/>
            <a:ext cx="9116291" cy="87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7917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지수함수와 로그함수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37EB8D3-285B-449F-81C8-2C586F006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27" y="2319791"/>
            <a:ext cx="9397608" cy="178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190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지수함수와 로그함수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B328B72-DEAC-4977-874C-5385CC18E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1" y="1768997"/>
            <a:ext cx="7852756" cy="457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403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지수함수와 로그함수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279AFF5-5559-4FB4-BD5A-4D0C6B364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845734"/>
            <a:ext cx="9414403" cy="287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5620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A563870-08FA-42A7-BDB2-E60AD286B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18" y="2253130"/>
            <a:ext cx="8737600" cy="140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724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32AE965-853A-4D96-B55B-B2F07A29B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753" y="1845734"/>
            <a:ext cx="4518101" cy="44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26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60A7357-558B-4AC5-B5D7-A4658526E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1" y="2252872"/>
            <a:ext cx="8081819" cy="321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37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E377B7B-BF87-4A30-82E1-0D497B716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28" y="2313109"/>
            <a:ext cx="7684655" cy="138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69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27826E9-2EF4-4B3B-9B25-00F63904D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87482"/>
            <a:ext cx="7703127" cy="164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21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4F40F7-2FF7-4B68-8D9E-F784D9F0E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함수의 구체적인 정의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0BF07A2-A991-476E-8790-6E36BD01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지수와 지수함수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2A2729B-BE19-4398-A971-3AB7B8F15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298939"/>
            <a:ext cx="9929091" cy="194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39456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857</TotalTime>
  <Words>228</Words>
  <Application>Microsoft Office PowerPoint</Application>
  <PresentationFormat>와이드스크린</PresentationFormat>
  <Paragraphs>92</Paragraphs>
  <Slides>47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51" baseType="lpstr">
      <vt:lpstr>맑은 고딕</vt:lpstr>
      <vt:lpstr>Calibri</vt:lpstr>
      <vt:lpstr>Calibri Light</vt:lpstr>
      <vt:lpstr>추억</vt:lpstr>
      <vt:lpstr>비즈니스를 위한 통계학 Part1 경제경영통계의 소개 및 데이터 Ⅰ-3-1 기초수학1(일변수함수와 다변수함수) 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  <vt:lpstr>함수의 구체적인 정의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Teddy</dc:creator>
  <cp:lastModifiedBy>정훈 이</cp:lastModifiedBy>
  <cp:revision>46</cp:revision>
  <dcterms:created xsi:type="dcterms:W3CDTF">2019-12-24T09:09:29Z</dcterms:created>
  <dcterms:modified xsi:type="dcterms:W3CDTF">2020-05-30T10:23:38Z</dcterms:modified>
</cp:coreProperties>
</file>