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83" d="100"/>
          <a:sy n="83" d="100"/>
        </p:scale>
        <p:origin x="52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E69FB-C308-48F1-BBAF-A53E39FA10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D19A7-B0BC-45DC-BD14-D88165E36B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58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053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697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1158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BA18D1B8-2F56-4284-B346-1FEFA561C154}"/>
              </a:ext>
            </a:extLst>
          </p:cNvPr>
          <p:cNvSpPr/>
          <p:nvPr userDrawn="1"/>
        </p:nvSpPr>
        <p:spPr>
          <a:xfrm>
            <a:off x="328471" y="896648"/>
            <a:ext cx="412072" cy="1597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745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344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200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410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662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6722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2914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649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979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 dirty="0"/>
              <a:t>Ⅰ-4- 1 </a:t>
            </a:r>
            <a:r>
              <a:rPr lang="ko-KR" altLang="en-US" sz="3600" dirty="0"/>
              <a:t>기초수학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 (</a:t>
            </a:r>
            <a:r>
              <a:rPr lang="ko-KR" altLang="en-US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게임이론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E151F11-8519-4635-9199-A4E6CD9B7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1" y="2155409"/>
            <a:ext cx="10134139" cy="159518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80486109-8021-4A15-8208-32D16D0537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781" y="3735170"/>
            <a:ext cx="9930939" cy="109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45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E151F11-8519-4635-9199-A4E6CD9B7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1" y="2155409"/>
            <a:ext cx="10134139" cy="159518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CC46AA03-D8BE-4B1E-85F3-061C3E829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361" y="3595562"/>
            <a:ext cx="9269384" cy="274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375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정의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014300E-3A85-4837-A9D9-E929454A4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236" y="2277615"/>
            <a:ext cx="8525164" cy="379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48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정의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014300E-3A85-4837-A9D9-E929454A4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236" y="2277615"/>
            <a:ext cx="8525164" cy="379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97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정의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E020FCC-58BB-4534-8DD4-FFAA8CB78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54" y="2529619"/>
            <a:ext cx="9421091" cy="228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29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C1B726D-B8B1-4C5B-A062-52194CFF7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047" y="2280839"/>
            <a:ext cx="9873673" cy="2069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16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375C213-72EB-4BA6-AD21-08F928542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734" y="2458092"/>
            <a:ext cx="9827491" cy="247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206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63F3EE0-ACBE-44BC-A961-8C7329D1A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636" y="2373838"/>
            <a:ext cx="8820727" cy="232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61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정의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CC97ED7-367F-4742-8079-2390E3091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492" y="2281742"/>
            <a:ext cx="9153235" cy="82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16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정리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40551E8-AF83-4770-9127-6CF637C57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54" y="2320854"/>
            <a:ext cx="9627689" cy="152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611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정의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67EB401-5F36-4A46-B7DD-7BA2FF14E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491" y="2236167"/>
            <a:ext cx="9596582" cy="119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209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D2AAA07-33F0-43FF-ADBC-5FD58AAED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644" y="2332041"/>
            <a:ext cx="9652000" cy="198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00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BA6E577-B3B5-4511-9EA8-1E42B00B5C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755832"/>
            <a:ext cx="8368145" cy="447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28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4BE994F-63E7-4DF3-AAA1-E6EA8527E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28" y="1845734"/>
            <a:ext cx="9581745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1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게임이론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B537264-D7AA-421C-8BF3-131E28D56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705" y="2257749"/>
            <a:ext cx="9503294" cy="384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228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게임이론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0DE2AD2-26C3-4B13-96F4-C71EFE073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55" y="2295228"/>
            <a:ext cx="10111768" cy="80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45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게임이론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DEFE0F8-08AB-4F02-AA3B-0962D8745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336803"/>
            <a:ext cx="10132291" cy="277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707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게임이론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03D7B02-E657-4E39-95D9-1230F84C3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94814"/>
            <a:ext cx="10056300" cy="232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1DAAD18-8021-4481-AC70-C657B7329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57061"/>
            <a:ext cx="9596582" cy="234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905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게임이론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4F5F7CD-ACAE-4BF4-A94E-D8B924388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988" y="2336947"/>
            <a:ext cx="10307782" cy="378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523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FF891E-F454-4368-A478-27928E7F5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합리적인 결정을 위한 게임이론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4A6310-7B9E-4B49-A7DA-A80B5CED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게임이론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DFD1544-E321-4F65-8252-CCA803563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01777"/>
            <a:ext cx="9273309" cy="122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339560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1656</TotalTime>
  <Words>125</Words>
  <Application>Microsoft Office PowerPoint</Application>
  <PresentationFormat>와이드스크린</PresentationFormat>
  <Paragraphs>45</Paragraphs>
  <Slides>22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7" baseType="lpstr">
      <vt:lpstr>08서울남산체 B</vt:lpstr>
      <vt:lpstr>맑은 고딕</vt:lpstr>
      <vt:lpstr>Calibri</vt:lpstr>
      <vt:lpstr>Calibri Light</vt:lpstr>
      <vt:lpstr>추억</vt:lpstr>
      <vt:lpstr>비즈니스를 위한 통계학 Part1 경제경영통계의 소개 및 데이터 Ⅰ-4- 1 기초수학 (게임이론) 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  <vt:lpstr>합리적인 결정을 위한 게임이론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 Teddy</dc:creator>
  <cp:lastModifiedBy>정훈 이</cp:lastModifiedBy>
  <cp:revision>53</cp:revision>
  <dcterms:created xsi:type="dcterms:W3CDTF">2019-12-24T09:09:29Z</dcterms:created>
  <dcterms:modified xsi:type="dcterms:W3CDTF">2020-05-30T13:44:10Z</dcterms:modified>
</cp:coreProperties>
</file>